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6" r:id="rId5"/>
    <p:sldId id="259" r:id="rId6"/>
    <p:sldId id="258" r:id="rId7"/>
    <p:sldId id="257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930F-0E92-4730-B109-E4155CA1A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A3415-F8D7-4051-9C0D-C7289F8B7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ECA3E-9809-4B41-9EFE-83BED20A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CAF0-F37F-4191-B597-A1ABA978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5E2A-BE4D-4F4D-AAF4-CECA4257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4D09-161B-43BD-B3CE-F6AC8AF3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75181-0AE9-4A73-B503-61BCEFE96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49029-ECFE-4A8B-A767-B32692B1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AFAEC-232B-4ABE-9C93-8D4C221B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297FC-502D-49BF-A4A6-8BA85947D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0935E-4474-459A-80A9-ADC9D0F7E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79CAB-8D42-49C2-9346-688718E17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20E9E-2FB9-4E5D-98B8-AF5B4454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D4CD8-DF20-4B6D-AA4A-077EB362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99CB8-AD9A-4B59-880E-ECC45A73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9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CFB8E-44C2-4A75-816E-E4C96AEB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9B44B-1BE5-4AB8-A6D6-8DE1D9E0C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EAFC7-F146-45EF-8915-1EA2B4149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153D4-9E96-4A40-A9F1-C543061F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C8124-78E2-4CAA-A282-C05AE646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A99D3-F5C2-4813-BC83-B28135F4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155FF-7EF0-413A-8BB7-37BFFECD9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3C96D-D35B-4DA0-8BE1-39394F72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A3DE5-C745-44CF-A5BA-53DC72C2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EFD5E-28CC-48C5-ADAE-BECB31BF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5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130B3-B7B6-4AA6-86A5-CAE6FD9A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7717-C20A-4C70-A483-A4D79AC40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602F7-5C4B-4285-9E83-3CD9D27CB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0AF58-67EE-4739-B683-45267CAF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008F1-3B3A-41ED-B3E7-FA423AF5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0FD54-D273-4088-AE7B-42BFE547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1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7BF39-DADA-41FC-933D-5BDB69D6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08330-39E3-4B29-AB29-E1B87AE78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07986-BCD0-4F7E-A342-78E9049CD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370AC-F7B5-49A0-8488-860CF6713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C65E53-815B-478D-8B76-057A7C42F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AEEA30-920A-49F5-A7B3-5F338FB7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E5088-D371-4C6F-8FF1-98A309E0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555A7-5B5A-4356-8EC3-F1EDB3E1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3A11-703E-4E99-A46C-0B8A18EA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E6BBA-0A5D-4A22-9CB4-5753C003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879F8-2AB5-457F-B1C0-F9F9D14A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B0365-0CD7-4F43-B071-D583A2D2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9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F9511-D759-47FE-AB18-734BE2424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25105-DAB6-4C64-B468-959577B5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24E53-73DA-4987-A2C6-B38D7094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7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B243-8B30-45AD-94CA-E8719B9E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9ACAB-08D3-459C-9408-8F2628AF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BD168-21A3-4DAC-A036-7762C80AC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986BA-9A3C-4609-8755-7221E9B8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4E458-E9FA-41F4-8E00-4C60F70F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82023-03CD-41F9-9106-0A968568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9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B1C3-7A81-4C60-BFF3-0C86530A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E1BAE-6A26-473C-B804-77C1992A1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B8103-F4C1-4085-A6F0-93D191B72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F1AEB-6268-478D-BC24-63157292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9950A-B4ED-4ADD-BA6A-BDA9B166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7B588-FB7E-4F18-A1F8-6FEA0C74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F0FCA-55BC-4A17-A353-93A6B0E3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54F9B-7C49-4007-BF77-4AA71CEB9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BE0F2-742A-4754-B524-7C6B90F48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3DDF-F452-4EC4-9610-16C13858DF7C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F81A6-315F-4C0E-82B2-EB9DE9EFC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B6BB-ADF8-4D69-83F3-79E3AB233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1C356-81D0-483F-BBA9-EF331976F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7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66FEAF-D166-42C1-A5B4-76F1C45BA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631031"/>
            <a:ext cx="7461250" cy="55959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B481F-E941-4C31-93C3-599422ABD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61950"/>
            <a:ext cx="40894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6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BFAAC2-3CA5-415B-B8B2-E632B0E31790}"/>
              </a:ext>
            </a:extLst>
          </p:cNvPr>
          <p:cNvSpPr/>
          <p:nvPr/>
        </p:nvSpPr>
        <p:spPr>
          <a:xfrm>
            <a:off x="393405" y="382772"/>
            <a:ext cx="11376837" cy="618814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49849-67F3-4DFB-8BA2-7D6ABC3F6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29" t="17468" r="33634" b="919"/>
          <a:stretch/>
        </p:blipFill>
        <p:spPr>
          <a:xfrm>
            <a:off x="1222744" y="707065"/>
            <a:ext cx="4125433" cy="5348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127CA-BBA9-4D53-A8AC-0648ABE33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9" t="16819" r="33634" b="3029"/>
          <a:stretch/>
        </p:blipFill>
        <p:spPr>
          <a:xfrm>
            <a:off x="6843825" y="802757"/>
            <a:ext cx="4125433" cy="52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1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BEC1B1-6D65-4FCA-95B4-5778EDAE6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84" y="144191"/>
            <a:ext cx="5079232" cy="6569618"/>
          </a:xfrm>
        </p:spPr>
      </p:pic>
    </p:spTree>
    <p:extLst>
      <p:ext uri="{BB962C8B-B14F-4D97-AF65-F5344CB8AC3E}">
        <p14:creationId xmlns:p14="http://schemas.microsoft.com/office/powerpoint/2010/main" val="151605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3179FD-DEE7-4547-B579-E790CF7CED83}"/>
              </a:ext>
            </a:extLst>
          </p:cNvPr>
          <p:cNvSpPr/>
          <p:nvPr/>
        </p:nvSpPr>
        <p:spPr>
          <a:xfrm>
            <a:off x="414670" y="510363"/>
            <a:ext cx="11167146" cy="59542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F2127-A4C9-470E-81F7-366DD073D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7" y="1221827"/>
            <a:ext cx="2962439" cy="44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A2F1C-DC62-4550-BF3F-F8FD98416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64" y="1122737"/>
            <a:ext cx="2962439" cy="4440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4DA7C-994C-41E6-A9E2-561CAAC3E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62" y="1104917"/>
            <a:ext cx="2507630" cy="44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2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E679-A115-45C0-96BC-5F40AE1E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B8575-89BC-4639-B6C5-084384F07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6" y="365125"/>
            <a:ext cx="10798527" cy="6074171"/>
          </a:xfrm>
        </p:spPr>
      </p:pic>
    </p:spTree>
    <p:extLst>
      <p:ext uri="{BB962C8B-B14F-4D97-AF65-F5344CB8AC3E}">
        <p14:creationId xmlns:p14="http://schemas.microsoft.com/office/powerpoint/2010/main" val="32789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B709EA-6499-41E5-B46A-4A48CF995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8" y="340518"/>
            <a:ext cx="10981268" cy="6176963"/>
          </a:xfrm>
        </p:spPr>
      </p:pic>
    </p:spTree>
    <p:extLst>
      <p:ext uri="{BB962C8B-B14F-4D97-AF65-F5344CB8AC3E}">
        <p14:creationId xmlns:p14="http://schemas.microsoft.com/office/powerpoint/2010/main" val="84058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4D2D5B-445A-437D-9D05-BFE6DCEE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5" y="407193"/>
            <a:ext cx="11243930" cy="6043613"/>
          </a:xfrm>
        </p:spPr>
      </p:pic>
    </p:spTree>
    <p:extLst>
      <p:ext uri="{BB962C8B-B14F-4D97-AF65-F5344CB8AC3E}">
        <p14:creationId xmlns:p14="http://schemas.microsoft.com/office/powerpoint/2010/main" val="296619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B813-3BF3-45CB-9119-6CC88703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401D7F-CC51-49ED-BA81-615DAEF0B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4" y="291558"/>
            <a:ext cx="11155348" cy="6274883"/>
          </a:xfrm>
        </p:spPr>
      </p:pic>
    </p:spTree>
    <p:extLst>
      <p:ext uri="{BB962C8B-B14F-4D97-AF65-F5344CB8AC3E}">
        <p14:creationId xmlns:p14="http://schemas.microsoft.com/office/powerpoint/2010/main" val="977501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</dc:creator>
  <cp:lastModifiedBy>Tyler</cp:lastModifiedBy>
  <cp:revision>4</cp:revision>
  <dcterms:created xsi:type="dcterms:W3CDTF">2018-05-04T18:28:40Z</dcterms:created>
  <dcterms:modified xsi:type="dcterms:W3CDTF">2018-05-04T19:05:34Z</dcterms:modified>
</cp:coreProperties>
</file>